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4" r:id="rId7"/>
    <p:sldId id="279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81" r:id="rId18"/>
    <p:sldId id="285" r:id="rId19"/>
    <p:sldId id="282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3304" autoAdjust="0"/>
  </p:normalViewPr>
  <p:slideViewPr>
    <p:cSldViewPr>
      <p:cViewPr varScale="1">
        <p:scale>
          <a:sx n="69" d="100"/>
          <a:sy n="69" d="100"/>
        </p:scale>
        <p:origin x="12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3B0F3-D746-4940-B443-D52DB9EA9C2D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D4645-8FB2-4FDE-9E7A-CF37B0341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D4645-8FB2-4FDE-9E7A-CF37B0341A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D4645-8FB2-4FDE-9E7A-CF37B0341A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6C576-7389-4368-8523-2574D6044159}" type="datetimeFigureOut">
              <a:rPr lang="en-US" smtClean="0"/>
              <a:pPr/>
              <a:t>26/9/2021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0784-DD8D-429D-9394-0090F4565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53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him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62539" flipH="1">
            <a:off x="5181600" y="3581400"/>
            <a:ext cx="1600200" cy="1182688"/>
          </a:xfrm>
          <a:prstGeom prst="rect">
            <a:avLst/>
          </a:prstGeom>
          <a:noFill/>
        </p:spPr>
      </p:pic>
      <p:pic>
        <p:nvPicPr>
          <p:cNvPr id="7" name="Picture 4" descr="chim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8780" flipH="1">
            <a:off x="6324600" y="4038600"/>
            <a:ext cx="1428750" cy="1055688"/>
          </a:xfrm>
          <a:prstGeom prst="rect">
            <a:avLst/>
          </a:prstGeom>
          <a:noFill/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 rot="472291">
            <a:off x="12719050" y="1658938"/>
            <a:ext cx="4114800" cy="1276350"/>
            <a:chOff x="3120" y="384"/>
            <a:chExt cx="2134" cy="804"/>
          </a:xfrm>
        </p:grpSpPr>
        <p:pic>
          <p:nvPicPr>
            <p:cNvPr id="9" name="Picture 12" descr="chim4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8416900" flipH="1">
              <a:off x="3015" y="489"/>
              <a:ext cx="804" cy="594"/>
            </a:xfrm>
            <a:prstGeom prst="rect">
              <a:avLst/>
            </a:prstGeom>
            <a:noFill/>
          </p:spPr>
        </p:pic>
        <p:pic>
          <p:nvPicPr>
            <p:cNvPr id="10" name="Picture 13" descr="bocau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489807">
              <a:off x="4176" y="576"/>
              <a:ext cx="516" cy="378"/>
            </a:xfrm>
            <a:prstGeom prst="rect">
              <a:avLst/>
            </a:prstGeom>
            <a:noFill/>
          </p:spPr>
        </p:pic>
        <p:pic>
          <p:nvPicPr>
            <p:cNvPr id="11" name="Picture 14" descr="bocau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785131">
              <a:off x="3696" y="576"/>
              <a:ext cx="516" cy="378"/>
            </a:xfrm>
            <a:prstGeom prst="rect">
              <a:avLst/>
            </a:prstGeom>
            <a:noFill/>
          </p:spPr>
        </p:pic>
        <p:pic>
          <p:nvPicPr>
            <p:cNvPr id="12" name="Picture 15" descr="bocau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158779">
              <a:off x="4925" y="836"/>
              <a:ext cx="329" cy="241"/>
            </a:xfrm>
            <a:prstGeom prst="rect">
              <a:avLst/>
            </a:prstGeom>
            <a:noFill/>
          </p:spPr>
        </p:pic>
        <p:pic>
          <p:nvPicPr>
            <p:cNvPr id="13" name="Picture 16" descr="bocau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489807">
              <a:off x="4665" y="667"/>
              <a:ext cx="384" cy="281"/>
            </a:xfrm>
            <a:prstGeom prst="rect">
              <a:avLst/>
            </a:prstGeom>
            <a:noFill/>
          </p:spPr>
        </p:pic>
      </p:grpSp>
      <p:grpSp>
        <p:nvGrpSpPr>
          <p:cNvPr id="14" name="Group 17"/>
          <p:cNvGrpSpPr>
            <a:grpSpLocks/>
          </p:cNvGrpSpPr>
          <p:nvPr/>
        </p:nvGrpSpPr>
        <p:grpSpPr bwMode="auto">
          <a:xfrm rot="660442">
            <a:off x="9144000" y="2971800"/>
            <a:ext cx="6172200" cy="1295400"/>
            <a:chOff x="912" y="432"/>
            <a:chExt cx="4404" cy="1618"/>
          </a:xfrm>
        </p:grpSpPr>
        <p:pic>
          <p:nvPicPr>
            <p:cNvPr id="15" name="Picture 18" descr="chim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2" y="432"/>
              <a:ext cx="1188" cy="1006"/>
            </a:xfrm>
            <a:prstGeom prst="rect">
              <a:avLst/>
            </a:prstGeom>
            <a:noFill/>
          </p:spPr>
        </p:pic>
        <p:pic>
          <p:nvPicPr>
            <p:cNvPr id="16" name="Picture 19" descr="chim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44" y="976"/>
              <a:ext cx="768" cy="650"/>
            </a:xfrm>
            <a:prstGeom prst="rect">
              <a:avLst/>
            </a:prstGeom>
            <a:noFill/>
          </p:spPr>
        </p:pic>
        <p:pic>
          <p:nvPicPr>
            <p:cNvPr id="17" name="Picture 20" descr="chim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64" y="1193"/>
              <a:ext cx="624" cy="529"/>
            </a:xfrm>
            <a:prstGeom prst="rect">
              <a:avLst/>
            </a:prstGeom>
            <a:noFill/>
          </p:spPr>
        </p:pic>
        <p:pic>
          <p:nvPicPr>
            <p:cNvPr id="18" name="Picture 21" descr="chim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92" y="1371"/>
              <a:ext cx="528" cy="447"/>
            </a:xfrm>
            <a:prstGeom prst="rect">
              <a:avLst/>
            </a:prstGeom>
            <a:noFill/>
          </p:spPr>
        </p:pic>
        <p:pic>
          <p:nvPicPr>
            <p:cNvPr id="19" name="Picture 22" descr="chim2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2" y="1584"/>
              <a:ext cx="384" cy="325"/>
            </a:xfrm>
            <a:prstGeom prst="rect">
              <a:avLst/>
            </a:prstGeom>
            <a:noFill/>
          </p:spPr>
        </p:pic>
        <p:pic>
          <p:nvPicPr>
            <p:cNvPr id="20" name="Picture 23" descr="chim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48" y="1776"/>
              <a:ext cx="324" cy="274"/>
            </a:xfrm>
            <a:prstGeom prst="rect">
              <a:avLst/>
            </a:prstGeom>
            <a:noFill/>
          </p:spPr>
        </p:pic>
        <p:pic>
          <p:nvPicPr>
            <p:cNvPr id="21" name="Picture 24" descr="chim2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28" y="1806"/>
              <a:ext cx="288" cy="244"/>
            </a:xfrm>
            <a:prstGeom prst="rect">
              <a:avLst/>
            </a:prstGeom>
            <a:noFill/>
          </p:spPr>
        </p:pic>
      </p:grpSp>
      <p:sp>
        <p:nvSpPr>
          <p:cNvPr id="23" name="Rectangle 22"/>
          <p:cNvSpPr/>
          <p:nvPr/>
        </p:nvSpPr>
        <p:spPr>
          <a:xfrm>
            <a:off x="152400" y="3962400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MĨ THUẬT 7</a:t>
            </a:r>
          </a:p>
        </p:txBody>
      </p:sp>
    </p:spTree>
    <p:custDataLst>
      <p:tags r:id="rId1"/>
    </p:custDataLst>
  </p:cSld>
  <p:clrMapOvr>
    <a:masterClrMapping/>
  </p:clrMapOvr>
  <p:transition spd="slow" advTm="56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9358 -0.32639 L 0.25 1.11111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" y="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5.18519E-6 C -0.02674 -0.01181 0.00225 0.00393 -0.025 -0.022 C -0.03004 -0.02686 -0.03629 -0.02894 -0.04167 -0.03311 C -0.04601 -0.03635 -0.04966 -0.04144 -0.05417 -0.04422 C -0.07066 -0.05533 -0.06389 -0.0426 -0.07917 -0.06112 C -0.08802 -0.0713 -0.09757 -0.08126 -0.10417 -0.09422 C -0.10695 -0.09978 -0.10903 -0.10626 -0.1125 -0.11089 C -0.11598 -0.11552 -0.12118 -0.11783 -0.125 -0.122 C -0.12952 -0.12709 -0.13299 -0.13357 -0.1375 -0.13866 C -0.14132 -0.14283 -0.14618 -0.14561 -0.15 -0.14978 C -0.15452 -0.15487 -0.15729 -0.16274 -0.1625 -0.16644 C -0.17587 -0.1764 -0.19723 -0.18218 -0.2125 -0.18866 C -0.21719 -0.19075 -0.22049 -0.197 -0.225 -0.20001 C -0.23299 -0.20464 -0.24167 -0.20718 -0.25 -0.21089 C -0.26372 -0.21691 -0.26337 -0.22825 -0.275 -0.23866 C -0.27865 -0.24191 -0.28351 -0.24167 -0.2875 -0.24422 C -0.29202 -0.24723 -0.29549 -0.25255 -0.3 -0.25556 C -0.32188 -0.26829 -0.34775 -0.27547 -0.37084 -0.28334 C -0.41667 -0.28149 -0.46285 -0.28542 -0.50834 -0.27755 C -0.51823 -0.27593 -0.525 -0.26274 -0.53334 -0.25556 C -0.55052 -0.24005 -0.54098 -0.24584 -0.5625 -0.23866 C -0.58577 -0.21806 -0.60174 -0.18704 -0.625 -0.16644 C -0.62778 -0.16089 -0.62986 -0.15464 -0.63334 -0.14978 C -0.63681 -0.14515 -0.64271 -0.14399 -0.64584 -0.13866 C -0.64861 -0.13403 -0.64809 -0.12732 -0.65 -0.122 C -0.65643 -0.1051 -0.66441 -0.08913 -0.67084 -0.072 C -0.67275 -0.06667 -0.67292 -0.06042 -0.675 -0.05533 C -0.69167 -0.01552 -0.71354 0.01805 -0.7375 0.05022 C -0.74098 0.05485 -0.7415 0.06342 -0.74584 0.06689 C -0.75573 0.07453 -0.76823 0.07314 -0.77917 0.078 C -0.84306 0.07615 -0.97674 0.10416 -1.05 0.03911 C -1.07986 -0.02038 -1.03334 0.06967 -1.07084 0.00578 C -1.07691 -0.00487 -1.08195 -0.01643 -1.0875 -0.02778 C -1.09306 -0.03866 -1.10104 -0.04816 -1.10417 -0.06112 C -1.11007 -0.08496 -1.10729 -0.07177 -1.1125 -0.09978 C -1.11684 -0.15116 -1.11615 -0.23195 -1.13334 -0.27755 C -1.13559 -0.28357 -1.13941 -0.2882 -1.14167 -0.29422 C -1.14358 -0.29978 -1.14341 -0.30603 -1.14584 -0.31112 C -1.14914 -0.3176 -1.15486 -0.3213 -1.15834 -0.32755 C -1.17761 -0.36343 -1.15452 -0.3389 -1.17917 -0.36089 C -1.18195 -0.36644 -1.18403 -0.37316 -1.1875 -0.37755 C -1.19098 -0.38218 -1.19688 -0.38334 -1.2 -0.38866 C -1.22292 -0.42709 -1.18091 -0.3845 -1.21667 -0.41667 C -1.24063 -0.46436 -1.20868 -0.40811 -1.2375 -0.43866 C -1.26441 -0.46737 -1.22691 -0.447 -1.25834 -0.46089 C -1.29011 -0.50325 -1.32657 -0.53519 -1.35834 -0.57755 C -1.37084 -0.59422 -1.38316 -0.61089 -1.39566 -0.62755 C -1.39983 -0.63311 -1.40834 -0.64422 -1.40834 -0.64422 C -1.41875 -0.68612 -1.40348 -0.63612 -1.425 -0.672 C -1.44792 -0.71042 -1.40591 -0.66783 -1.44167 -0.69978 C -1.44306 -0.70533 -1.44393 -0.71112 -1.44584 -0.71644 C -1.44809 -0.72246 -1.45226 -0.72686 -1.45417 -0.73311 C -1.45643 -0.74005 -1.45677 -0.74792 -1.45834 -0.75533 C -1.45955 -0.76089 -1.4625 -0.772 -1.4625 -0.772 " pathEditMode="fixed" ptsTypes="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2.22222E-6 L -1.79167 -0.67778 " pathEditMode="relative" ptsTypes="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SC00116"/>
          <p:cNvPicPr>
            <a:picLocks noChangeAspect="1" noChangeArrowheads="1"/>
          </p:cNvPicPr>
          <p:nvPr/>
        </p:nvPicPr>
        <p:blipFill>
          <a:blip r:embed="rId2">
            <a:lum bright="6000" contrast="-24000"/>
          </a:blip>
          <a:srcRect/>
          <a:stretch>
            <a:fillRect/>
          </a:stretch>
        </p:blipFill>
        <p:spPr bwMode="auto">
          <a:xfrm>
            <a:off x="438150" y="533400"/>
            <a:ext cx="3543300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 descr="choi o an quan NPC 19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953" y="2514601"/>
            <a:ext cx="4094047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6200" y="5638800"/>
            <a:ext cx="4267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3400"/>
            <a:ext cx="3810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1999"/>
            <a:ext cx="3962400" cy="5418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486400" y="2697540"/>
            <a:ext cx="2895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543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 ĐOẠN 3: TỪ 1945 - 1954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04800" y="304800"/>
            <a:ext cx="457200" cy="4572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2-9.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133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- 12.1946,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DSC016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6452558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nh 7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436" y="1524000"/>
            <a:ext cx="6919564" cy="464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5334000"/>
            <a:ext cx="4191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 ĐỖ CUNG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28600"/>
            <a:ext cx="4191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 ĐỖ CUNG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DSC0013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42000"/>
          </a:blip>
          <a:srcRect l="5000" r="8333" b="6250"/>
          <a:stretch>
            <a:fillRect/>
          </a:stretch>
        </p:blipFill>
        <p:spPr bwMode="auto">
          <a:xfrm>
            <a:off x="457200" y="609600"/>
            <a:ext cx="4038600" cy="5824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800600" y="2895600"/>
            <a:ext cx="3810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BÁC HỒ Ở BẮC BỘ PHỦ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1946)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TÔ NGỌC VÂN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04800"/>
            <a:ext cx="4174067" cy="5366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362200" y="5105400"/>
            <a:ext cx="54102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BÁC HỒ VỚI CÁC CHÁU THIẾU NHI BA MIỀN TRUNG, NAM, BẮC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DIỆP MINH CHÂU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Picture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96008"/>
            <a:ext cx="4343400" cy="6180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181600" y="2849940"/>
            <a:ext cx="3200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1949)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3.violet.vn/uploads/previews/236/thumbnails2/SGK%20My%20thuat%207%20-%2014.2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6629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vu 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Hiêm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0450" y="3429000"/>
            <a:ext cx="2317750" cy="1382712"/>
          </a:xfrm>
          <a:prstGeom prst="rect">
            <a:avLst/>
          </a:prstGeom>
          <a:noFill/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3389313"/>
            <a:ext cx="2114550" cy="801687"/>
          </a:xfrm>
          <a:prstGeom prst="rect">
            <a:avLst/>
          </a:prstGeom>
          <a:noFill/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3048000"/>
            <a:ext cx="1790700" cy="568325"/>
          </a:xfrm>
          <a:prstGeom prst="rect">
            <a:avLst/>
          </a:prstGeom>
          <a:noFill/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6225" y="1828800"/>
            <a:ext cx="1196975" cy="1892300"/>
          </a:xfrm>
          <a:prstGeom prst="rect">
            <a:avLst/>
          </a:prstGeom>
          <a:noFill/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209800"/>
            <a:ext cx="2293938" cy="790575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4950" y="1676400"/>
            <a:ext cx="1162050" cy="827087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9188" y="990600"/>
            <a:ext cx="1801812" cy="1179513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88075" y="990600"/>
            <a:ext cx="1736725" cy="604837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725" y="457200"/>
            <a:ext cx="1743075" cy="652463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62562" y="990600"/>
            <a:ext cx="1138238" cy="885825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1219200"/>
            <a:ext cx="2858734" cy="1127125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828800"/>
            <a:ext cx="1411122" cy="1066800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752600"/>
            <a:ext cx="1447800" cy="600357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1295400"/>
            <a:ext cx="1591851" cy="609600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685800"/>
            <a:ext cx="1484331" cy="1219200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800" y="990600"/>
            <a:ext cx="2695856" cy="1066800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81200" y="228600"/>
            <a:ext cx="2362200" cy="20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DF55D1-314A-7542-996B-0033AB8083EB}"/>
              </a:ext>
            </a:extLst>
          </p:cNvPr>
          <p:cNvSpPr txBox="1"/>
          <p:nvPr/>
        </p:nvSpPr>
        <p:spPr>
          <a:xfrm>
            <a:off x="0" y="762000"/>
            <a:ext cx="822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 XIX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1954”.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+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113.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+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+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+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53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62539" flipH="1">
            <a:off x="5181600" y="3581400"/>
            <a:ext cx="1600200" cy="1182688"/>
          </a:xfrm>
          <a:prstGeom prst="rect">
            <a:avLst/>
          </a:prstGeom>
          <a:noFill/>
        </p:spPr>
      </p:pic>
      <p:pic>
        <p:nvPicPr>
          <p:cNvPr id="7" name="Picture 4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8780" flipH="1">
            <a:off x="6324600" y="4038600"/>
            <a:ext cx="1428750" cy="1055688"/>
          </a:xfrm>
          <a:prstGeom prst="rect">
            <a:avLst/>
          </a:prstGeom>
          <a:noFill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 rot="472291">
            <a:off x="12719050" y="1658938"/>
            <a:ext cx="4114800" cy="1276350"/>
            <a:chOff x="3120" y="384"/>
            <a:chExt cx="2134" cy="804"/>
          </a:xfrm>
        </p:grpSpPr>
        <p:pic>
          <p:nvPicPr>
            <p:cNvPr id="9" name="Picture 12" descr="chim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8416900" flipH="1">
              <a:off x="3015" y="489"/>
              <a:ext cx="804" cy="594"/>
            </a:xfrm>
            <a:prstGeom prst="rect">
              <a:avLst/>
            </a:prstGeom>
            <a:noFill/>
          </p:spPr>
        </p:pic>
        <p:pic>
          <p:nvPicPr>
            <p:cNvPr id="10" name="Picture 13" descr="bocau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489807">
              <a:off x="4176" y="576"/>
              <a:ext cx="516" cy="378"/>
            </a:xfrm>
            <a:prstGeom prst="rect">
              <a:avLst/>
            </a:prstGeom>
            <a:noFill/>
          </p:spPr>
        </p:pic>
        <p:pic>
          <p:nvPicPr>
            <p:cNvPr id="11" name="Picture 14" descr="bocau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785131">
              <a:off x="3696" y="576"/>
              <a:ext cx="516" cy="378"/>
            </a:xfrm>
            <a:prstGeom prst="rect">
              <a:avLst/>
            </a:prstGeom>
            <a:noFill/>
          </p:spPr>
        </p:pic>
        <p:pic>
          <p:nvPicPr>
            <p:cNvPr id="12" name="Picture 15" descr="bocau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58779">
              <a:off x="4925" y="836"/>
              <a:ext cx="329" cy="241"/>
            </a:xfrm>
            <a:prstGeom prst="rect">
              <a:avLst/>
            </a:prstGeom>
            <a:noFill/>
          </p:spPr>
        </p:pic>
        <p:pic>
          <p:nvPicPr>
            <p:cNvPr id="13" name="Picture 16" descr="bocau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489807">
              <a:off x="4665" y="667"/>
              <a:ext cx="384" cy="281"/>
            </a:xfrm>
            <a:prstGeom prst="rect">
              <a:avLst/>
            </a:prstGeom>
            <a:noFill/>
          </p:spPr>
        </p:pic>
      </p:grpSp>
      <p:grpSp>
        <p:nvGrpSpPr>
          <p:cNvPr id="8" name="Group 17"/>
          <p:cNvGrpSpPr>
            <a:grpSpLocks/>
          </p:cNvGrpSpPr>
          <p:nvPr/>
        </p:nvGrpSpPr>
        <p:grpSpPr bwMode="auto">
          <a:xfrm rot="660442">
            <a:off x="9144000" y="2971800"/>
            <a:ext cx="6172200" cy="1295400"/>
            <a:chOff x="912" y="432"/>
            <a:chExt cx="4404" cy="1618"/>
          </a:xfrm>
        </p:grpSpPr>
        <p:pic>
          <p:nvPicPr>
            <p:cNvPr id="15" name="Picture 18" descr="chim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2" y="432"/>
              <a:ext cx="1188" cy="1006"/>
            </a:xfrm>
            <a:prstGeom prst="rect">
              <a:avLst/>
            </a:prstGeom>
            <a:noFill/>
          </p:spPr>
        </p:pic>
        <p:pic>
          <p:nvPicPr>
            <p:cNvPr id="16" name="Picture 19" descr="chim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4" y="976"/>
              <a:ext cx="768" cy="650"/>
            </a:xfrm>
            <a:prstGeom prst="rect">
              <a:avLst/>
            </a:prstGeom>
            <a:noFill/>
          </p:spPr>
        </p:pic>
        <p:pic>
          <p:nvPicPr>
            <p:cNvPr id="17" name="Picture 20" descr="chim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64" y="1193"/>
              <a:ext cx="624" cy="529"/>
            </a:xfrm>
            <a:prstGeom prst="rect">
              <a:avLst/>
            </a:prstGeom>
            <a:noFill/>
          </p:spPr>
        </p:pic>
        <p:pic>
          <p:nvPicPr>
            <p:cNvPr id="18" name="Picture 21" descr="chim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92" y="1371"/>
              <a:ext cx="528" cy="447"/>
            </a:xfrm>
            <a:prstGeom prst="rect">
              <a:avLst/>
            </a:prstGeom>
            <a:noFill/>
          </p:spPr>
        </p:pic>
        <p:pic>
          <p:nvPicPr>
            <p:cNvPr id="19" name="Picture 22" descr="chim2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2" y="1584"/>
              <a:ext cx="384" cy="325"/>
            </a:xfrm>
            <a:prstGeom prst="rect">
              <a:avLst/>
            </a:prstGeom>
            <a:noFill/>
          </p:spPr>
        </p:pic>
        <p:pic>
          <p:nvPicPr>
            <p:cNvPr id="20" name="Picture 23" descr="chim2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48" y="1776"/>
              <a:ext cx="324" cy="274"/>
            </a:xfrm>
            <a:prstGeom prst="rect">
              <a:avLst/>
            </a:prstGeom>
            <a:noFill/>
          </p:spPr>
        </p:pic>
        <p:pic>
          <p:nvPicPr>
            <p:cNvPr id="21" name="Picture 24" descr="chim2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8" y="1806"/>
              <a:ext cx="288" cy="244"/>
            </a:xfrm>
            <a:prstGeom prst="rect">
              <a:avLst/>
            </a:prstGeom>
            <a:noFill/>
          </p:spPr>
        </p:pic>
      </p:grpSp>
      <p:sp>
        <p:nvSpPr>
          <p:cNvPr id="23" name="Rectangle 22"/>
          <p:cNvSpPr/>
          <p:nvPr/>
        </p:nvSpPr>
        <p:spPr>
          <a:xfrm>
            <a:off x="152400" y="3962400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MĨ THUẬT 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1828800"/>
            <a:ext cx="53340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RingInside">
              <a:avLst/>
            </a:prstTxWarp>
            <a:spAutoFit/>
          </a:bodyPr>
          <a:lstStyle/>
          <a:p>
            <a:pPr algn="ctr"/>
            <a:r>
              <a: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TỐTĐẾN </a:t>
            </a:r>
            <a:r>
              <a:rPr lang="en-US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 TIẾT HỌC HÔN NAY</a:t>
            </a:r>
          </a:p>
        </p:txBody>
      </p:sp>
      <p:pic>
        <p:nvPicPr>
          <p:cNvPr id="24" name="Picture 3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62539" flipH="1">
            <a:off x="4518517" y="420026"/>
            <a:ext cx="1176970" cy="869884"/>
          </a:xfrm>
          <a:prstGeom prst="rect">
            <a:avLst/>
          </a:prstGeom>
          <a:noFill/>
        </p:spPr>
      </p:pic>
      <p:pic>
        <p:nvPicPr>
          <p:cNvPr id="25" name="Picture 4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8780" flipH="1">
            <a:off x="5359775" y="409361"/>
            <a:ext cx="868691" cy="641867"/>
          </a:xfrm>
          <a:prstGeom prst="rect">
            <a:avLst/>
          </a:prstGeom>
          <a:noFill/>
        </p:spPr>
      </p:pic>
      <p:pic>
        <p:nvPicPr>
          <p:cNvPr id="26" name="Picture 4" descr="chi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8780" flipH="1">
            <a:off x="6097690" y="360296"/>
            <a:ext cx="666250" cy="492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9358 -0.32639 L 0.25 1.11111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" y="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7 2.22222E-6 C -0.0434 -0.01181 -0.01441 0.00393 -0.04167 -0.02199 C -0.0467 -0.02685 -0.05295 -0.02894 -0.05833 -0.0331 C -0.06267 -0.03634 -0.06632 -0.04167 -0.07083 -0.04422 C -0.08733 -0.05533 -0.08056 -0.04259 -0.09583 -0.06134 C -0.10469 -0.0713 -0.11424 -0.08125 -0.12083 -0.09422 C -0.12361 -0.09977 -0.12569 -0.10625 -0.12917 -0.11088 C -0.13264 -0.11551 -0.13785 -0.11783 -0.14167 -0.12199 C -0.14618 -0.12709 -0.14965 -0.13357 -0.15417 -0.13866 C -0.15799 -0.14283 -0.16285 -0.1456 -0.16667 -0.14977 C -0.17118 -0.15486 -0.17396 -0.16273 -0.17917 -0.16644 C -0.19253 -0.17639 -0.21389 -0.18241 -0.22917 -0.18866 C -0.23385 -0.19074 -0.23715 -0.19699 -0.24167 -0.20023 C -0.24965 -0.20463 -0.25833 -0.20718 -0.26667 -0.21088 C -0.28038 -0.2169 -0.28003 -0.22824 -0.29167 -0.23866 C -0.29531 -0.2419 -0.30017 -0.24167 -0.30417 -0.24422 C -0.30868 -0.24722 -0.31215 -0.25255 -0.31667 -0.25556 C -0.33854 -0.26829 -0.36441 -0.27547 -0.3875 -0.28334 C -0.43333 -0.28148 -0.47951 -0.28542 -0.525 -0.27755 C -0.5349 -0.27593 -0.54167 -0.26273 -0.55 -0.25556 C -0.56719 -0.24005 -0.55764 -0.24584 -0.57917 -0.23866 C -0.60243 -0.21806 -0.6184 -0.18704 -0.64167 -0.16644 C -0.64444 -0.16088 -0.64653 -0.15463 -0.65 -0.14977 C -0.65347 -0.14514 -0.65937 -0.14398 -0.6625 -0.13866 C -0.66528 -0.13403 -0.66476 -0.12732 -0.66667 -0.12199 C -0.67309 -0.10509 -0.68108 -0.08912 -0.6875 -0.07199 C -0.68941 -0.06667 -0.68958 -0.06042 -0.69167 -0.05533 C -0.70833 -0.01574 -0.73021 0.01782 -0.75417 0.05023 C -0.75764 0.05486 -0.75816 0.06342 -0.7625 0.0669 C -0.7724 0.07453 -0.7849 0.07315 -0.79583 0.07801 C -0.85972 0.07616 -0.9934 0.10416 -1.06667 0.03912 C -1.09653 -0.02037 -1.05 0.06944 -1.0875 0.00578 C -1.09358 -0.00486 -1.09861 -0.01644 -1.10417 -0.02778 C -1.10972 -0.03866 -1.11771 -0.04815 -1.12083 -0.06134 C -1.12674 -0.08519 -1.12396 -0.07176 -1.12917 -0.09977 C -1.13351 -0.15116 -1.13281 -0.23195 -1.15 -0.27755 C -1.15226 -0.28357 -1.15608 -0.2882 -1.15833 -0.29422 C -1.16024 -0.29977 -1.16007 -0.30602 -1.1625 -0.31158 C -1.1658 -0.31759 -1.17153 -0.32153 -1.175 -0.32755 C -1.19427 -0.36343 -1.17118 -0.33889 -1.19583 -0.36088 C -1.19861 -0.36644 -1.20069 -0.37315 -1.20417 -0.37755 C -1.20764 -0.38218 -1.21354 -0.38334 -1.21667 -0.38866 C -1.23958 -0.42709 -1.19757 -0.38449 -1.23333 -0.41667 C -1.25729 -0.46435 -1.22535 -0.4081 -1.25417 -0.43866 C -1.28108 -0.46736 -1.24358 -0.44699 -1.275 -0.46088 C -1.30677 -0.50324 -1.34323 -0.53519 -1.375 -0.57755 C -1.3875 -0.59422 -1.39983 -0.61088 -1.41233 -0.62755 C -1.41649 -0.6331 -1.425 -0.64422 -1.425 -0.64398 C -1.43542 -0.68611 -1.42014 -0.63611 -1.44167 -0.67199 C -1.46458 -0.71042 -1.42257 -0.66783 -1.45833 -0.69977 C -1.45972 -0.70533 -1.46059 -0.71111 -1.4625 -0.71644 C -1.46476 -0.72246 -1.46892 -0.72685 -1.47083 -0.7331 C -1.47309 -0.74005 -1.47344 -0.74792 -1.475 -0.75533 C -1.47622 -0.76088 -1.47917 -0.77199 -1.47917 -0.77176 " pathEditMode="fixed" rAng="0" ptsTypes="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" y="-3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2.22222E-6 L -1.79167 -0.67778 " pathEditMode="relative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029200"/>
            <a:ext cx="4191000" cy="1600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CHÂN DUNG BÁC HỒ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PHAN KẾ AN</a:t>
            </a:r>
          </a:p>
        </p:txBody>
      </p:sp>
      <p:pic>
        <p:nvPicPr>
          <p:cNvPr id="4" name="Picture 4" descr="anh 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331159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 descr="DSC00130"/>
          <p:cNvPicPr>
            <a:picLocks noChangeAspect="1" noChangeArrowheads="1"/>
          </p:cNvPicPr>
          <p:nvPr/>
        </p:nvPicPr>
        <p:blipFill>
          <a:blip r:embed="rId4">
            <a:lum bright="6000" contrast="42000"/>
          </a:blip>
          <a:srcRect l="5000" r="8333" b="6250"/>
          <a:stretch>
            <a:fillRect/>
          </a:stretch>
        </p:blipFill>
        <p:spPr bwMode="auto">
          <a:xfrm>
            <a:off x="4876800" y="152400"/>
            <a:ext cx="322136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343400" y="5181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BÁC HỒ LÀM VIỆC Ở BẮC BỘ PHỦ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1946)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TÔ NGỌC VÂN</a:t>
            </a:r>
          </a:p>
        </p:txBody>
      </p:sp>
    </p:spTree>
    <p:custDataLst>
      <p:tags r:id="rId1"/>
    </p:custDataLst>
  </p:cSld>
  <p:clrMapOvr>
    <a:masterClrMapping/>
  </p:clrMapOvr>
  <p:transition advTm="897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6251" r="35081" b="33890"/>
          <a:stretch>
            <a:fillRect/>
          </a:stretch>
        </p:blipFill>
        <p:spPr bwMode="auto">
          <a:xfrm>
            <a:off x="0" y="15875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02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53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14400"/>
            <a:ext cx="35814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895600"/>
            <a:ext cx="64008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 VIỆT NAM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TỪ CUỐI THẾ KỈ XIX ĐẾN NĂM 1954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2057400"/>
            <a:ext cx="62096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THỨC MĨ THUẬT</a:t>
            </a:r>
          </a:p>
        </p:txBody>
      </p:sp>
    </p:spTree>
  </p:cSld>
  <p:clrMapOvr>
    <a:masterClrMapping/>
  </p:clrMapOvr>
  <p:transition spd="slow" advTm="58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VÀI NÉT VỀ BỐI CẢNH XÃ HỘI.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964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1858,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945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1930,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680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1945,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2522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1946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368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 SỐ HOẠT ĐỘNG MĨ THUẬT</a:t>
            </a:r>
          </a:p>
        </p:txBody>
      </p:sp>
    </p:spTree>
    <p:custDataLst>
      <p:tags r:id="rId1"/>
    </p:custDataLst>
  </p:cSld>
  <p:clrMapOvr>
    <a:masterClrMapping/>
  </p:clrMapOvr>
  <p:transition advTm="698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 ĐOẠN 1: TỪ CUỐI THẾ KỈ XIX ĐẾN NĂM 1930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04800" y="304800"/>
            <a:ext cx="457200" cy="4572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56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0720-B053-2C4C-8376-DD9693B6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B259-5767-3943-A25B-421018F06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20781378_images1544544_80502binhvan">
            <a:extLst>
              <a:ext uri="{FF2B5EF4-FFF2-40B4-BE49-F238E27FC236}">
                <a16:creationId xmlns:a16="http://schemas.microsoft.com/office/drawing/2014/main" id="{17DDA484-2F1B-4446-8A9B-237E049D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4591878" cy="3200400"/>
          </a:xfrm>
          <a:prstGeom prst="rect">
            <a:avLst/>
          </a:prstGeom>
          <a:solidFill>
            <a:srgbClr val="FF0000"/>
          </a:solidFill>
          <a:ln w="38100" cmpd="dbl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A34F4-4199-874D-8E14-BFAFFB0DB611}"/>
              </a:ext>
            </a:extLst>
          </p:cNvPr>
          <p:cNvSpPr txBox="1"/>
          <p:nvPr/>
        </p:nvSpPr>
        <p:spPr>
          <a:xfrm>
            <a:off x="685800" y="5105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 VĂN MIẾN </a:t>
            </a:r>
          </a:p>
        </p:txBody>
      </p:sp>
      <p:pic>
        <p:nvPicPr>
          <p:cNvPr id="6" name="Picture 10" descr="1896">
            <a:extLst>
              <a:ext uri="{FF2B5EF4-FFF2-40B4-BE49-F238E27FC236}">
                <a16:creationId xmlns:a16="http://schemas.microsoft.com/office/drawing/2014/main" id="{CC91A658-739A-2D40-94D1-D0DFBB92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505200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A7024C-634F-CB49-BDDC-7B3516951248}"/>
              </a:ext>
            </a:extLst>
          </p:cNvPr>
          <p:cNvSpPr txBox="1"/>
          <p:nvPr/>
        </p:nvSpPr>
        <p:spPr>
          <a:xfrm>
            <a:off x="5029200" y="6019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Mền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7" descr="NguyenDoCu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743200"/>
            <a:ext cx="2639060" cy="3919396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6172200"/>
            <a:ext cx="3048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 ĐỖ CUNG</a:t>
            </a:r>
          </a:p>
        </p:txBody>
      </p:sp>
      <p:pic>
        <p:nvPicPr>
          <p:cNvPr id="6" name="Picture 22" descr="fp_tranvancan(cd)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72728"/>
            <a:ext cx="2743200" cy="29848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3805535"/>
            <a:ext cx="2743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TRẦN VĂN CẨN</a:t>
            </a:r>
          </a:p>
        </p:txBody>
      </p:sp>
      <p:pic>
        <p:nvPicPr>
          <p:cNvPr id="10" name="Picture 18" descr="000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828800"/>
            <a:ext cx="2626242" cy="2971800"/>
          </a:xfrm>
          <a:prstGeom prst="rect">
            <a:avLst/>
          </a:prstGeom>
          <a:solidFill>
            <a:srgbClr val="FF00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05200" y="4953000"/>
            <a:ext cx="2438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 NGỌC VÂN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153400" cy="1020762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 ĐOẠN 2: TỪ NĂM 1930 -  NĂM 1945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129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- MT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04800" y="304800"/>
            <a:ext cx="457200" cy="4572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hn ben hoa hueson dau 1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47" y="381000"/>
            <a:ext cx="3376353" cy="515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nh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1290682"/>
            <a:ext cx="3733799" cy="503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403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28600"/>
            <a:ext cx="4191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0.8|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0.4|0.2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392</Words>
  <Application>Microsoft Office PowerPoint</Application>
  <PresentationFormat>On-screen Show (4:3)</PresentationFormat>
  <Paragraphs>69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CHÂN DUNG BÁC HỒ (Tranh in đá)  PHAN KẾ AN</vt:lpstr>
      <vt:lpstr>Bài 3:</vt:lpstr>
      <vt:lpstr>I. VÀI NÉT VỀ BỐI CẢNH XÃ HỘI.</vt:lpstr>
      <vt:lpstr>GIAI ĐOẠN 1: TỪ CUỐI THẾ KỈ XIX ĐẾN NĂM 1930 </vt:lpstr>
      <vt:lpstr>PowerPoint Presentation</vt:lpstr>
      <vt:lpstr>PowerPoint Presentation</vt:lpstr>
      <vt:lpstr>GIAI ĐOẠN 2: TỪ NĂM 1930 -  NĂM 1945</vt:lpstr>
      <vt:lpstr>PowerPoint Presentation</vt:lpstr>
      <vt:lpstr>PowerPoint Presentation</vt:lpstr>
      <vt:lpstr>PowerPoint Presentation</vt:lpstr>
      <vt:lpstr>GIAI ĐOẠN 3: TỪ 1945 - 1954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Đặng Quốc Hưng</dc:creator>
  <cp:lastModifiedBy>Admin</cp:lastModifiedBy>
  <cp:revision>174</cp:revision>
  <dcterms:created xsi:type="dcterms:W3CDTF">2011-12-30T09:57:27Z</dcterms:created>
  <dcterms:modified xsi:type="dcterms:W3CDTF">2021-09-26T02:33:17Z</dcterms:modified>
</cp:coreProperties>
</file>